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55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33" autoAdjust="0"/>
    <p:restoredTop sz="94660"/>
  </p:normalViewPr>
  <p:slideViewPr>
    <p:cSldViewPr snapToGrid="0">
      <p:cViewPr>
        <p:scale>
          <a:sx n="100" d="100"/>
          <a:sy n="100" d="100"/>
        </p:scale>
        <p:origin x="-392" y="-6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38192" y="1997846"/>
            <a:ext cx="12352133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7831911" y="-1649856"/>
            <a:ext cx="985797" cy="806418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1050505" y="-970104"/>
            <a:ext cx="7515449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363765" y="2961460"/>
            <a:ext cx="100688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3400612" y="4704801"/>
            <a:ext cx="85344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12192" y="2476500"/>
            <a:ext cx="12167616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12192" y="2476500"/>
            <a:ext cx="12167616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0494" y="990600"/>
            <a:ext cx="5269007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552389" y="1321671"/>
            <a:ext cx="4938548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70494" y="2547938"/>
            <a:ext cx="5269007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12192" y="3810000"/>
            <a:ext cx="12167616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3209815" y="921379"/>
            <a:ext cx="5772371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0976" y="5105400"/>
            <a:ext cx="10290048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0384" y="4444533"/>
            <a:ext cx="10289117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2192" y="3810000"/>
            <a:ext cx="12167616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5740427" y="997812"/>
            <a:ext cx="5772371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0976" y="5105400"/>
            <a:ext cx="10290048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0384" y="4444533"/>
            <a:ext cx="10289117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602316" y="946831"/>
            <a:ext cx="5772371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5541262" y="-3828877"/>
            <a:ext cx="1450260" cy="1185121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9732390" y="443753"/>
            <a:ext cx="2047233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7664" y="914400"/>
            <a:ext cx="1926336" cy="54864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50383" y="1183341"/>
            <a:ext cx="8139828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5541262" y="-3828877"/>
            <a:ext cx="1450260" cy="1185121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7079561" y="648358"/>
            <a:ext cx="1040884" cy="9513084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1050505" y="-970104"/>
            <a:ext cx="7515449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7831550" y="-937401"/>
            <a:ext cx="967012" cy="8040464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5683427" y="-1487299"/>
            <a:ext cx="1788669" cy="11761549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8326002" y="-261691"/>
            <a:ext cx="932370" cy="70621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7659310" y="-974721"/>
            <a:ext cx="962833" cy="8426915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8618987" y="-439392"/>
            <a:ext cx="552099" cy="6806429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10046683" y="1374017"/>
            <a:ext cx="528237" cy="3931424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665151" y="3564662"/>
            <a:ext cx="9765424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1219341" y="836686"/>
            <a:ext cx="5231615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3400612" y="4990824"/>
            <a:ext cx="85344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4728252" y="466465"/>
            <a:ext cx="1100209" cy="10806293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4859235" y="-1989332"/>
            <a:ext cx="2008191" cy="12352133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1182897" y="5303003"/>
            <a:ext cx="92060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3715733" y="-981635"/>
            <a:ext cx="5854873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2080260" y="1706507"/>
            <a:ext cx="809714" cy="347674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1202990" y="1783576"/>
            <a:ext cx="699135" cy="3350132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584225" y="3156413"/>
            <a:ext cx="379174" cy="1609833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800204" y="3389654"/>
            <a:ext cx="1016288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5541262" y="-3828877"/>
            <a:ext cx="1450260" cy="1185121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2329" y="3024188"/>
            <a:ext cx="48768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5059" y="3024188"/>
            <a:ext cx="48768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5541262" y="-3828877"/>
            <a:ext cx="1450260" cy="1185121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0384" y="2895601"/>
            <a:ext cx="48768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0384" y="3657601"/>
            <a:ext cx="48768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941" y="2895601"/>
            <a:ext cx="48768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941" y="3657601"/>
            <a:ext cx="48768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5541262" y="-3828877"/>
            <a:ext cx="1450260" cy="1185121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488952" y="1447800"/>
            <a:ext cx="4997449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199" y="1676400"/>
            <a:ext cx="4572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6355" y="990600"/>
            <a:ext cx="5677645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200" y="2850776"/>
            <a:ext cx="4572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764225" y="-607194"/>
            <a:ext cx="10084604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0385" y="1371600"/>
            <a:ext cx="10289116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0384" y="3012142"/>
            <a:ext cx="10289117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720" y="300690"/>
            <a:ext cx="36576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600" y="116541"/>
            <a:ext cx="36576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1" y="605491"/>
            <a:ext cx="1847849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6" r:id="rId1"/>
    <p:sldLayoutId id="2147484457" r:id="rId2"/>
    <p:sldLayoutId id="2147484458" r:id="rId3"/>
    <p:sldLayoutId id="2147484459" r:id="rId4"/>
    <p:sldLayoutId id="2147484460" r:id="rId5"/>
    <p:sldLayoutId id="2147484461" r:id="rId6"/>
    <p:sldLayoutId id="2147484462" r:id="rId7"/>
    <p:sldLayoutId id="2147484463" r:id="rId8"/>
    <p:sldLayoutId id="2147484464" r:id="rId9"/>
    <p:sldLayoutId id="2147484465" r:id="rId10"/>
    <p:sldLayoutId id="2147484466" r:id="rId11"/>
    <p:sldLayoutId id="2147484467" r:id="rId12"/>
    <p:sldLayoutId id="2147484468" r:id="rId13"/>
    <p:sldLayoutId id="2147484469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 5 important minerals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" y="5996580"/>
            <a:ext cx="9501939" cy="861420"/>
          </a:xfrm>
        </p:spPr>
        <p:txBody>
          <a:bodyPr>
            <a:normAutofit/>
          </a:bodyPr>
          <a:lstStyle/>
          <a:p>
            <a:r>
              <a:rPr lang="en-US" dirty="0" smtClean="0"/>
              <a:t>By </a:t>
            </a:r>
            <a:r>
              <a:rPr lang="en-US" dirty="0" err="1" smtClean="0"/>
              <a:t>jacinta</a:t>
            </a:r>
            <a:r>
              <a:rPr lang="en-US" dirty="0" smtClean="0"/>
              <a:t> and </a:t>
            </a:r>
            <a:r>
              <a:rPr lang="en-US" dirty="0" err="1" smtClean="0"/>
              <a:t>brady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2592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10488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55723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308463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89397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93570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215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79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silicate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effectLst/>
              </a:rPr>
              <a:t>Silicate - Color(s): </a:t>
            </a:r>
            <a:r>
              <a:rPr lang="en-US" dirty="0">
                <a:effectLst/>
              </a:rPr>
              <a:t>Primarily pale to deep blue, but may be white, gray, yellow, pink, or green </a:t>
            </a:r>
            <a:br>
              <a:rPr lang="en-US" dirty="0">
                <a:effectLst/>
              </a:rPr>
            </a:br>
            <a:r>
              <a:rPr lang="en-US" b="1" dirty="0">
                <a:effectLst/>
              </a:rPr>
              <a:t>Streak: </a:t>
            </a:r>
            <a:r>
              <a:rPr lang="en-US" dirty="0">
                <a:effectLst/>
              </a:rPr>
              <a:t>White</a:t>
            </a:r>
            <a:br>
              <a:rPr lang="en-US" dirty="0">
                <a:effectLst/>
              </a:rPr>
            </a:br>
            <a:r>
              <a:rPr lang="en-US" b="1" dirty="0">
                <a:effectLst/>
              </a:rPr>
              <a:t>its </a:t>
            </a:r>
            <a:r>
              <a:rPr lang="en-US" dirty="0">
                <a:effectLst/>
              </a:rPr>
              <a:t>cubic shape</a:t>
            </a:r>
            <a:br>
              <a:rPr lang="en-US" dirty="0">
                <a:effectLst/>
              </a:rPr>
            </a:br>
            <a:r>
              <a:rPr lang="en-US" b="1" dirty="0">
                <a:effectLst/>
              </a:rPr>
              <a:t>its </a:t>
            </a:r>
            <a:r>
              <a:rPr lang="en-US" b="1" dirty="0" err="1">
                <a:effectLst/>
              </a:rPr>
              <a:t>usally</a:t>
            </a:r>
            <a:r>
              <a:rPr lang="en-US" b="1" dirty="0">
                <a:effectLst/>
              </a:rPr>
              <a:t>  </a:t>
            </a:r>
            <a:r>
              <a:rPr lang="en-US" dirty="0">
                <a:effectLst/>
              </a:rPr>
              <a:t>massive, rarely as dodecahedra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its </a:t>
            </a:r>
            <a:r>
              <a:rPr lang="en-US" b="1" dirty="0">
                <a:effectLst/>
              </a:rPr>
              <a:t> </a:t>
            </a:r>
            <a:r>
              <a:rPr lang="en-US" dirty="0">
                <a:effectLst/>
              </a:rPr>
              <a:t>5.5 – 6 on the </a:t>
            </a:r>
            <a:r>
              <a:rPr lang="en-US" dirty="0" err="1">
                <a:effectLst/>
              </a:rPr>
              <a:t>mohs</a:t>
            </a:r>
            <a:r>
              <a:rPr lang="en-US" dirty="0">
                <a:effectLst/>
              </a:rPr>
              <a:t> scale</a:t>
            </a:r>
            <a:endParaRPr lang="en-CA" dirty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images-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321358" cy="685799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54750" y="304568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258716" y="458572"/>
            <a:ext cx="980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SILICAT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6874" y="881868"/>
            <a:ext cx="8725791" cy="507831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Above"/>
              <a:lightRig rig="threePt" dir="t"/>
            </a:scene3d>
          </a:bodyPr>
          <a:lstStyle/>
          <a:p>
            <a:r>
              <a:rPr lang="en-US" sz="3600" b="1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Silicate - Color(s): </a:t>
            </a:r>
            <a:r>
              <a:rPr lang="en-US" sz="360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Primarily pale to deep blue, but may be white, gray, yellow, pink, or green </a:t>
            </a:r>
            <a:br>
              <a:rPr lang="en-US" sz="360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3600" b="1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Streak: </a:t>
            </a:r>
            <a:r>
              <a:rPr lang="en-US" sz="360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White</a:t>
            </a:r>
            <a:br>
              <a:rPr lang="en-US" sz="360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3600" b="1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its </a:t>
            </a:r>
            <a:r>
              <a:rPr lang="en-US" sz="360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cubic shape</a:t>
            </a:r>
            <a:br>
              <a:rPr lang="en-US" sz="360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3600" b="1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its </a:t>
            </a:r>
            <a:r>
              <a:rPr lang="en-US" sz="3600" b="1" dirty="0" err="1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usally</a:t>
            </a:r>
            <a:r>
              <a:rPr lang="en-US" sz="3600" b="1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</a:t>
            </a:r>
            <a:r>
              <a:rPr lang="en-US" sz="360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massive, rarely as dodecahedra</a:t>
            </a:r>
            <a:br>
              <a:rPr lang="en-US" sz="360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360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its </a:t>
            </a:r>
            <a:r>
              <a:rPr lang="en-US" sz="3600" b="1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360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5.5 – 6 on the </a:t>
            </a:r>
            <a:r>
              <a:rPr lang="en-US" sz="3600" dirty="0" err="1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mohs</a:t>
            </a:r>
            <a:r>
              <a:rPr lang="en-US" sz="360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scale</a:t>
            </a:r>
            <a:endParaRPr lang="en-CA" sz="3600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endParaRPr lang="en-US" sz="3600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3798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1586" y="2570942"/>
            <a:ext cx="10289116" cy="1447800"/>
          </a:xfrm>
        </p:spPr>
        <p:txBody>
          <a:bodyPr/>
          <a:lstStyle/>
          <a:p>
            <a:r>
              <a:rPr lang="en-US" dirty="0" err="1"/>
              <a:t>Rhodochrosite</a:t>
            </a:r>
            <a:r>
              <a:rPr lang="en-US" dirty="0"/>
              <a:t> </a:t>
            </a:r>
            <a:br>
              <a:rPr lang="en-US" dirty="0"/>
            </a:br>
            <a:r>
              <a:rPr lang="en-US" b="1" dirty="0"/>
              <a:t>Streak: </a:t>
            </a:r>
            <a:r>
              <a:rPr lang="en-US" dirty="0"/>
              <a:t>White</a:t>
            </a:r>
            <a:br>
              <a:rPr lang="en-US" dirty="0"/>
            </a:br>
            <a:r>
              <a:rPr lang="en-US" b="1" dirty="0"/>
              <a:t>Its </a:t>
            </a:r>
            <a:r>
              <a:rPr lang="en-US" dirty="0"/>
              <a:t>3.5 to 4 on the moss scale</a:t>
            </a:r>
            <a:r>
              <a:rPr lang="en-CA" dirty="0"/>
              <a:t/>
            </a:r>
            <a:br>
              <a:rPr lang="en-CA" dirty="0"/>
            </a:br>
            <a:r>
              <a:rPr lang="en-US" b="1" dirty="0"/>
              <a:t>Color(s): </a:t>
            </a:r>
            <a:r>
              <a:rPr lang="en-US" dirty="0"/>
              <a:t>Red to pink, white and brown</a:t>
            </a:r>
            <a:r>
              <a:rPr lang="en-CA" dirty="0"/>
              <a:t/>
            </a:r>
            <a:br>
              <a:rPr lang="en-CA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effectLst/>
              </a:rPr>
              <a:t>, </a:t>
            </a:r>
            <a:endParaRPr lang="en-US" dirty="0"/>
          </a:p>
        </p:txBody>
      </p:sp>
      <p:pic>
        <p:nvPicPr>
          <p:cNvPr id="5" name="Picture 4" descr="Rhodochrosite-612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716" y="0"/>
            <a:ext cx="12324298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74905" y="1751980"/>
            <a:ext cx="5691756" cy="480131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Above"/>
              <a:lightRig rig="threePt" dir="t"/>
            </a:scene3d>
          </a:bodyPr>
          <a:lstStyle/>
          <a:p>
            <a:r>
              <a:rPr lang="en-US" sz="4000" dirty="0" err="1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Rhodochrosite</a:t>
            </a:r>
            <a:r>
              <a:rPr lang="en-US" sz="4000" dirty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</a:t>
            </a:r>
            <a:br>
              <a:rPr lang="en-US" sz="4000" dirty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4000" b="1" dirty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Streak: </a:t>
            </a:r>
            <a:r>
              <a:rPr lang="en-US" sz="4000" dirty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White</a:t>
            </a:r>
            <a:br>
              <a:rPr lang="en-US" sz="4000" dirty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4000" b="1" dirty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Its </a:t>
            </a:r>
            <a:r>
              <a:rPr lang="en-US" sz="4000" dirty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3.5 to 4 on the moss scale</a:t>
            </a:r>
            <a:endParaRPr lang="en-CA" sz="4000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en-US" sz="4000" b="1" dirty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Color(s): </a:t>
            </a:r>
            <a:r>
              <a:rPr lang="en-US" sz="4000" dirty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Red to pink, white and brown</a:t>
            </a:r>
            <a:endParaRPr lang="en-CA" sz="4000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  <a:p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409699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Amzonite</a:t>
            </a:r>
            <a:r>
              <a:rPr lang="en-US" b="1" dirty="0"/>
              <a:t> – Its </a:t>
            </a:r>
            <a:r>
              <a:rPr lang="en-US" b="1" dirty="0" err="1"/>
              <a:t>usally</a:t>
            </a:r>
            <a:r>
              <a:rPr lang="en-US" b="1" dirty="0"/>
              <a:t>  light green or blue green. It has a range of 6 – 6.5 on the </a:t>
            </a:r>
            <a:r>
              <a:rPr lang="en-US" b="1" dirty="0" err="1"/>
              <a:t>mohs</a:t>
            </a:r>
            <a:r>
              <a:rPr lang="en-US" b="1" dirty="0"/>
              <a:t> scale</a:t>
            </a:r>
            <a:r>
              <a:rPr lang="en-CA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6987" y="3750883"/>
            <a:ext cx="6223110" cy="280277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mazonite_Free_Forme_Shap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816" y="-122706"/>
            <a:ext cx="12441896" cy="73724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16173" y="1372301"/>
            <a:ext cx="6076714" cy="28623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Front"/>
              <a:lightRig rig="threePt" dir="t"/>
            </a:scene3d>
          </a:bodyPr>
          <a:lstStyle/>
          <a:p>
            <a:r>
              <a:rPr lang="en-US" sz="3600" b="1" dirty="0" err="1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Amzonite</a:t>
            </a:r>
            <a:r>
              <a:rPr lang="en-US" sz="3600" b="1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– Its </a:t>
            </a:r>
            <a:r>
              <a:rPr lang="en-US" sz="3600" b="1" dirty="0" err="1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usally</a:t>
            </a:r>
            <a:r>
              <a:rPr lang="en-US" sz="3600" b="1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light green or blue green. It has a range of 6 – 6.5 on the </a:t>
            </a:r>
            <a:r>
              <a:rPr lang="en-US" sz="3600" b="1" dirty="0" err="1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mohs</a:t>
            </a:r>
            <a:r>
              <a:rPr lang="en-US" sz="3600" b="1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scale.</a:t>
            </a:r>
            <a:endParaRPr lang="en-CA" sz="3600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53350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Megnesium</a:t>
            </a:r>
            <a:r>
              <a:rPr lang="en-US" b="1" dirty="0"/>
              <a:t> – is good for you, its also used in medicine.	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2013091819180529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219"/>
            <a:ext cx="12191999" cy="73499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36942" y="2593915"/>
            <a:ext cx="348584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effectLst>
                  <a:glow rad="101600">
                    <a:schemeClr val="bg1">
                      <a:lumMod val="50000"/>
                      <a:alpha val="75000"/>
                    </a:schemeClr>
                  </a:glow>
                </a:effectLst>
              </a:rPr>
              <a:t>Megnesium</a:t>
            </a:r>
            <a:r>
              <a:rPr lang="en-US" sz="3600" b="1" dirty="0">
                <a:effectLst>
                  <a:glow rad="101600">
                    <a:schemeClr val="bg1">
                      <a:lumMod val="50000"/>
                      <a:alpha val="75000"/>
                    </a:schemeClr>
                  </a:glow>
                </a:effectLst>
              </a:rPr>
              <a:t> – is good for you, its also used in medicine.</a:t>
            </a:r>
            <a:r>
              <a:rPr lang="en-US" b="1" dirty="0">
                <a:effectLst>
                  <a:glow rad="101600">
                    <a:schemeClr val="bg1">
                      <a:lumMod val="50000"/>
                      <a:alpha val="75000"/>
                    </a:schemeClr>
                  </a:glow>
                </a:effectLst>
              </a:rPr>
              <a:t>	</a:t>
            </a:r>
            <a:endParaRPr lang="en-CA" dirty="0">
              <a:effectLst>
                <a:glow rad="101600">
                  <a:schemeClr val="bg1">
                    <a:lumMod val="50000"/>
                    <a:alpha val="75000"/>
                  </a:schemeClr>
                </a:glo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353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opalauraquartz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2395" y="0"/>
            <a:ext cx="1275439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80510" y="2499345"/>
            <a:ext cx="467481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It is made of silica.</a:t>
            </a:r>
          </a:p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crystal </a:t>
            </a:r>
            <a:r>
              <a:rPr lang="en-U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system.</a:t>
            </a:r>
          </a:p>
          <a:p>
            <a:r>
              <a:rPr lang="en-U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On the </a:t>
            </a:r>
            <a:r>
              <a:rPr lang="en-US" sz="28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Mohs</a:t>
            </a:r>
            <a:r>
              <a:rPr lang="en-U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scale quartz has a hardness of 7</a:t>
            </a:r>
          </a:p>
          <a:p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9096" y="1702257"/>
            <a:ext cx="201314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QUARTZ</a:t>
            </a:r>
            <a:endParaRPr lang="en-US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819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404723" cy="14005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6437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57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69349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1820092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107</TotalTime>
  <Words>302</Words>
  <Application>Microsoft Macintosh PowerPoint</Application>
  <PresentationFormat>Custom</PresentationFormat>
  <Paragraphs>51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Sky</vt:lpstr>
      <vt:lpstr>Top 5 important minerals</vt:lpstr>
      <vt:lpstr>silicate</vt:lpstr>
      <vt:lpstr>Rhodochrosite  Streak: White Its 3.5 to 4 on the moss scale Color(s): Red to pink, white and brown </vt:lpstr>
      <vt:lpstr>Amzonite – Its usally  light green or blue green. It has a range of 6 – 6.5 on the mohs scale </vt:lpstr>
      <vt:lpstr>Megnesium – is good for you, its also used in medicine. </vt:lpstr>
      <vt:lpstr>PowerPoint Presentation</vt:lpstr>
      <vt:lpstr>PowerPoint Presentation</vt:lpstr>
      <vt:lpstr>Concept</vt:lpstr>
      <vt:lpstr>Concept</vt:lpstr>
      <vt:lpstr>Concept</vt:lpstr>
      <vt:lpstr>Concept</vt:lpstr>
      <vt:lpstr>Impact</vt:lpstr>
      <vt:lpstr>Impact</vt:lpstr>
      <vt:lpstr>Impact</vt:lpstr>
      <vt:lpstr>Impact</vt:lpstr>
      <vt:lpstr>Conclusion</vt:lpstr>
    </vt:vector>
  </TitlesOfParts>
  <Company>Anglophone South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(Topic)</dc:title>
  <dc:creator>Terry, Sean J. (ASD-E)</dc:creator>
  <cp:lastModifiedBy>sdfvdfbg</cp:lastModifiedBy>
  <cp:revision>15</cp:revision>
  <dcterms:created xsi:type="dcterms:W3CDTF">2015-05-20T00:21:47Z</dcterms:created>
  <dcterms:modified xsi:type="dcterms:W3CDTF">2015-05-29T16:13:20Z</dcterms:modified>
</cp:coreProperties>
</file>